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C2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4CD01-8E6B-4FDB-8C98-7212068E11E8}" type="datetimeFigureOut">
              <a:rPr lang="el-GR" smtClean="0"/>
              <a:t>22/6/2024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2EF69-32E8-4EF2-8B6C-6A57EA33A9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6545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4CD01-8E6B-4FDB-8C98-7212068E11E8}" type="datetimeFigureOut">
              <a:rPr lang="el-GR" smtClean="0"/>
              <a:t>22/6/2024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2EF69-32E8-4EF2-8B6C-6A57EA33A9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0768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4CD01-8E6B-4FDB-8C98-7212068E11E8}" type="datetimeFigureOut">
              <a:rPr lang="el-GR" smtClean="0"/>
              <a:t>22/6/2024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2EF69-32E8-4EF2-8B6C-6A57EA33A9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3745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4CD01-8E6B-4FDB-8C98-7212068E11E8}" type="datetimeFigureOut">
              <a:rPr lang="el-GR" smtClean="0"/>
              <a:t>22/6/2024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2EF69-32E8-4EF2-8B6C-6A57EA33A9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4694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4CD01-8E6B-4FDB-8C98-7212068E11E8}" type="datetimeFigureOut">
              <a:rPr lang="el-GR" smtClean="0"/>
              <a:t>22/6/2024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2EF69-32E8-4EF2-8B6C-6A57EA33A9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2624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4CD01-8E6B-4FDB-8C98-7212068E11E8}" type="datetimeFigureOut">
              <a:rPr lang="el-GR" smtClean="0"/>
              <a:t>22/6/2024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2EF69-32E8-4EF2-8B6C-6A57EA33A9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757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4CD01-8E6B-4FDB-8C98-7212068E11E8}" type="datetimeFigureOut">
              <a:rPr lang="el-GR" smtClean="0"/>
              <a:t>22/6/2024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2EF69-32E8-4EF2-8B6C-6A57EA33A9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8245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4CD01-8E6B-4FDB-8C98-7212068E11E8}" type="datetimeFigureOut">
              <a:rPr lang="el-GR" smtClean="0"/>
              <a:t>22/6/2024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2EF69-32E8-4EF2-8B6C-6A57EA33A9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604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4CD01-8E6B-4FDB-8C98-7212068E11E8}" type="datetimeFigureOut">
              <a:rPr lang="el-GR" smtClean="0"/>
              <a:t>22/6/2024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2EF69-32E8-4EF2-8B6C-6A57EA33A9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002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4CD01-8E6B-4FDB-8C98-7212068E11E8}" type="datetimeFigureOut">
              <a:rPr lang="el-GR" smtClean="0"/>
              <a:t>22/6/2024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2EF69-32E8-4EF2-8B6C-6A57EA33A9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910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4CD01-8E6B-4FDB-8C98-7212068E11E8}" type="datetimeFigureOut">
              <a:rPr lang="el-GR" smtClean="0"/>
              <a:t>22/6/2024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2EF69-32E8-4EF2-8B6C-6A57EA33A9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3027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4CD01-8E6B-4FDB-8C98-7212068E11E8}" type="datetimeFigureOut">
              <a:rPr lang="el-GR" smtClean="0"/>
              <a:t>22/6/2024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2EF69-32E8-4EF2-8B6C-6A57EA33A9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422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" t="22614" r="39937" b="-21248"/>
          <a:stretch/>
        </p:blipFill>
        <p:spPr>
          <a:xfrm>
            <a:off x="166239" y="1524000"/>
            <a:ext cx="6862956" cy="6496688"/>
          </a:xfrm>
        </p:spPr>
      </p:pic>
      <p:sp>
        <p:nvSpPr>
          <p:cNvPr id="5" name="Επεξήγηση με σύννεφο 4"/>
          <p:cNvSpPr/>
          <p:nvPr/>
        </p:nvSpPr>
        <p:spPr>
          <a:xfrm>
            <a:off x="6174756" y="338720"/>
            <a:ext cx="4772544" cy="1758462"/>
          </a:xfrm>
          <a:prstGeom prst="cloudCallout">
            <a:avLst/>
          </a:prstGeom>
          <a:solidFill>
            <a:srgbClr val="B7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6" name="Θέση περιεχομένου 2"/>
          <p:cNvSpPr txBox="1">
            <a:spLocks/>
          </p:cNvSpPr>
          <p:nvPr/>
        </p:nvSpPr>
        <p:spPr>
          <a:xfrm>
            <a:off x="6757154" y="717071"/>
            <a:ext cx="4190146" cy="1380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Μην ξεχάσετε να μας ενημερώσετε  για την παρουσία σας μέχρι τέλη Ιουλίου</a:t>
            </a:r>
            <a:r>
              <a:rPr lang="el-G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el-G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397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Mhn</a:t>
            </a:r>
            <a:r>
              <a:rPr lang="es-ES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0083257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5655</TotalTime>
  <Words>14</Words>
  <Application>Microsoft Office PowerPoint</Application>
  <PresentationFormat>Ευρεία οθόνη</PresentationFormat>
  <Paragraphs>2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Λογαριασμός Microsoft</dc:creator>
  <cp:lastModifiedBy>Λογαριασμός Microsoft</cp:lastModifiedBy>
  <cp:revision>6</cp:revision>
  <dcterms:created xsi:type="dcterms:W3CDTF">2024-06-22T04:50:11Z</dcterms:created>
  <dcterms:modified xsi:type="dcterms:W3CDTF">2024-06-26T03:09:43Z</dcterms:modified>
</cp:coreProperties>
</file>